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8" r:id="rId3"/>
    <p:sldId id="282" r:id="rId4"/>
    <p:sldId id="297" r:id="rId5"/>
    <p:sldId id="283" r:id="rId6"/>
    <p:sldId id="290" r:id="rId7"/>
    <p:sldId id="291" r:id="rId8"/>
    <p:sldId id="292" r:id="rId9"/>
    <p:sldId id="278" r:id="rId10"/>
    <p:sldId id="295" r:id="rId11"/>
    <p:sldId id="293" r:id="rId12"/>
    <p:sldId id="294" r:id="rId13"/>
    <p:sldId id="288" r:id="rId14"/>
    <p:sldId id="289" r:id="rId15"/>
    <p:sldId id="296" r:id="rId16"/>
    <p:sldId id="298" r:id="rId17"/>
    <p:sldId id="257" r:id="rId18"/>
    <p:sldId id="258" r:id="rId19"/>
    <p:sldId id="259" r:id="rId20"/>
    <p:sldId id="260" r:id="rId21"/>
    <p:sldId id="261" r:id="rId22"/>
    <p:sldId id="262" r:id="rId23"/>
    <p:sldId id="263" r:id="rId24"/>
    <p:sldId id="265" r:id="rId25"/>
    <p:sldId id="264"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6FBB6-FC3C-404B-B65B-DBD650F4CAEE}" v="16" dt="2024-09-04T00:43:05.690"/>
    <p1510:client id="{78781729-BE05-454C-9610-98B9DCA3F708}" v="4" dt="2024-09-04T01:12:38.852"/>
    <p1510:client id="{C951E7E2-DF73-498A-9B5C-67E1A1DDAFBB}" v="494" dt="2024-09-02T04:45:40.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Guerrero" userId="6508a6907ac54874" providerId="Windows Live" clId="Web-{1176FBB6-FC3C-404B-B65B-DBD650F4CAEE}"/>
    <pc:docChg chg="modSld">
      <pc:chgData name="Domenic Guerrero" userId="6508a6907ac54874" providerId="Windows Live" clId="Web-{1176FBB6-FC3C-404B-B65B-DBD650F4CAEE}" dt="2024-09-04T00:43:05.690" v="15" actId="1076"/>
      <pc:docMkLst>
        <pc:docMk/>
      </pc:docMkLst>
      <pc:sldChg chg="modSp">
        <pc:chgData name="Domenic Guerrero" userId="6508a6907ac54874" providerId="Windows Live" clId="Web-{1176FBB6-FC3C-404B-B65B-DBD650F4CAEE}" dt="2024-09-03T23:51:51.074" v="11" actId="20577"/>
        <pc:sldMkLst>
          <pc:docMk/>
          <pc:sldMk cId="2077041568" sldId="282"/>
        </pc:sldMkLst>
        <pc:spChg chg="mod">
          <ac:chgData name="Domenic Guerrero" userId="6508a6907ac54874" providerId="Windows Live" clId="Web-{1176FBB6-FC3C-404B-B65B-DBD650F4CAEE}" dt="2024-09-03T23:51:51.074" v="11" actId="20577"/>
          <ac:spMkLst>
            <pc:docMk/>
            <pc:sldMk cId="2077041568" sldId="282"/>
            <ac:spMk id="3" creationId="{3A194D55-8F49-301D-DFF4-5CEDF97D8DBB}"/>
          </ac:spMkLst>
        </pc:spChg>
      </pc:sldChg>
      <pc:sldChg chg="modSp">
        <pc:chgData name="Domenic Guerrero" userId="6508a6907ac54874" providerId="Windows Live" clId="Web-{1176FBB6-FC3C-404B-B65B-DBD650F4CAEE}" dt="2024-09-04T00:43:05.690" v="15" actId="1076"/>
        <pc:sldMkLst>
          <pc:docMk/>
          <pc:sldMk cId="3492612358" sldId="293"/>
        </pc:sldMkLst>
        <pc:picChg chg="mod">
          <ac:chgData name="Domenic Guerrero" userId="6508a6907ac54874" providerId="Windows Live" clId="Web-{1176FBB6-FC3C-404B-B65B-DBD650F4CAEE}" dt="2024-09-04T00:43:05.690" v="15" actId="1076"/>
          <ac:picMkLst>
            <pc:docMk/>
            <pc:sldMk cId="3492612358" sldId="293"/>
            <ac:picMk id="5" creationId="{11EF16DB-92FC-691F-DB90-B1BA8762BDB0}"/>
          </ac:picMkLst>
        </pc:picChg>
      </pc:sldChg>
      <pc:sldChg chg="modSp">
        <pc:chgData name="Domenic Guerrero" userId="6508a6907ac54874" providerId="Windows Live" clId="Web-{1176FBB6-FC3C-404B-B65B-DBD650F4CAEE}" dt="2024-09-03T23:53:31.702" v="13" actId="20577"/>
        <pc:sldMkLst>
          <pc:docMk/>
          <pc:sldMk cId="667294800" sldId="297"/>
        </pc:sldMkLst>
        <pc:spChg chg="mod">
          <ac:chgData name="Domenic Guerrero" userId="6508a6907ac54874" providerId="Windows Live" clId="Web-{1176FBB6-FC3C-404B-B65B-DBD650F4CAEE}" dt="2024-09-03T23:53:31.702" v="13" actId="20577"/>
          <ac:spMkLst>
            <pc:docMk/>
            <pc:sldMk cId="667294800" sldId="297"/>
            <ac:spMk id="3" creationId="{3A194D55-8F49-301D-DFF4-5CEDF97D8DBB}"/>
          </ac:spMkLst>
        </pc:sp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Elena Gehle" userId="43497748c28a9025" providerId="Windows Live" clId="Web-{78781729-BE05-454C-9610-98B9DCA3F708}"/>
    <pc:docChg chg="modSld">
      <pc:chgData name="Elena Gehle" userId="43497748c28a9025" providerId="Windows Live" clId="Web-{78781729-BE05-454C-9610-98B9DCA3F708}" dt="2024-09-04T01:12:38.852" v="3"/>
      <pc:docMkLst>
        <pc:docMk/>
      </pc:docMkLst>
      <pc:sldChg chg="modSp">
        <pc:chgData name="Elena Gehle" userId="43497748c28a9025" providerId="Windows Live" clId="Web-{78781729-BE05-454C-9610-98B9DCA3F708}" dt="2024-09-04T01:12:38.852" v="3"/>
        <pc:sldMkLst>
          <pc:docMk/>
          <pc:sldMk cId="2244481683" sldId="291"/>
        </pc:sldMkLst>
        <pc:spChg chg="ord">
          <ac:chgData name="Elena Gehle" userId="43497748c28a9025" providerId="Windows Live" clId="Web-{78781729-BE05-454C-9610-98B9DCA3F708}" dt="2024-09-04T01:12:38.852" v="3"/>
          <ac:spMkLst>
            <pc:docMk/>
            <pc:sldMk cId="2244481683" sldId="291"/>
            <ac:spMk id="31" creationId="{2C1BBA94-3F40-40AA-8BB9-E69E25E537C1}"/>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2T15:49:36.913" v="8471" actId="14826"/>
      <pc:docMkLst>
        <pc:docMk/>
      </pc:docMkLst>
      <pc:sldChg chg="modSp mod">
        <pc:chgData name="Corey Holton" userId="dfccdeabb580c92e" providerId="LiveId" clId="{C951E7E2-DF73-498A-9B5C-67E1A1DDAFBB}" dt="2024-09-02T04:40:16.459" v="8295" actId="27636"/>
        <pc:sldMkLst>
          <pc:docMk/>
          <pc:sldMk cId="2242565451" sldId="256"/>
        </pc:sldMkLst>
        <pc:spChg chg="mod">
          <ac:chgData name="Corey Holton" userId="dfccdeabb580c92e" providerId="LiveId" clId="{C951E7E2-DF73-498A-9B5C-67E1A1DDAFBB}" dt="2024-09-02T04:40:16.459" v="8295" actId="27636"/>
          <ac:spMkLst>
            <pc:docMk/>
            <pc:sldMk cId="2242565451" sldId="256"/>
            <ac:spMk id="3" creationId="{543B478A-EAF4-C94A-D04A-2332F573BFBC}"/>
          </ac:spMkLst>
        </pc:sp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2T13:04:49.446" v="8462" actId="20577"/>
        <pc:sldMkLst>
          <pc:docMk/>
          <pc:sldMk cId="2891163924" sldId="268"/>
        </pc:sldMkLst>
        <pc:spChg chg="mod">
          <ac:chgData name="Corey Holton" userId="dfccdeabb580c92e" providerId="LiveId" clId="{C951E7E2-DF73-498A-9B5C-67E1A1DDAFBB}" dt="2024-09-02T13:04:49.446" v="8462" actId="20577"/>
          <ac:spMkLst>
            <pc:docMk/>
            <pc:sldMk cId="2891163924" sldId="268"/>
            <ac:spMk id="3" creationId="{8EFA2349-5FA5-BACF-FD5E-D521DB175196}"/>
          </ac:spMkLst>
        </pc:sp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del mod ord">
        <pc:chgData name="Corey Holton" userId="dfccdeabb580c92e" providerId="LiveId" clId="{C951E7E2-DF73-498A-9B5C-67E1A1DDAFBB}" dt="2024-09-02T14:00:40.891" v="8463" actId="4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modSp mod setBg">
        <pc:chgData name="Corey Holton" userId="dfccdeabb580c92e" providerId="LiveId" clId="{C951E7E2-DF73-498A-9B5C-67E1A1DDAFBB}" dt="2024-09-02T04:22:10.901" v="8104" actId="6549"/>
        <pc:sldMkLst>
          <pc:docMk/>
          <pc:sldMk cId="2083879834" sldId="278"/>
        </pc:sldMkLst>
        <pc:spChg chg="mod">
          <ac:chgData name="Corey Holton" userId="dfccdeabb580c92e" providerId="LiveId" clId="{C951E7E2-DF73-498A-9B5C-67E1A1DDAFBB}" dt="2024-09-01T14:13:57.798" v="7660" actId="26606"/>
          <ac:spMkLst>
            <pc:docMk/>
            <pc:sldMk cId="2083879834" sldId="278"/>
            <ac:spMk id="2" creationId="{539EAE2D-6F05-29FC-24CF-F2FDCCA541CB}"/>
          </ac:spMkLst>
        </pc:spChg>
        <pc:spChg chg="mod ord">
          <ac:chgData name="Corey Holton" userId="dfccdeabb580c92e" providerId="LiveId" clId="{C951E7E2-DF73-498A-9B5C-67E1A1DDAFBB}" dt="2024-09-02T04:22:10.901" v="8104" actId="6549"/>
          <ac:spMkLst>
            <pc:docMk/>
            <pc:sldMk cId="2083879834" sldId="278"/>
            <ac:spMk id="3" creationId="{D6F543D4-D6C9-E508-8342-FD2252C206E0}"/>
          </ac:spMkLst>
        </pc:spChg>
        <pc:spChg chg="add">
          <ac:chgData name="Corey Holton" userId="dfccdeabb580c92e" providerId="LiveId" clId="{C951E7E2-DF73-498A-9B5C-67E1A1DDAFBB}" dt="2024-09-01T14:13:57.798" v="7660" actId="26606"/>
          <ac:spMkLst>
            <pc:docMk/>
            <pc:sldMk cId="2083879834" sldId="278"/>
            <ac:spMk id="9" creationId="{FFB60E8C-7224-44A4-87A0-46A1711DD2ED}"/>
          </ac:spMkLst>
        </pc:spChg>
        <pc:spChg chg="add">
          <ac:chgData name="Corey Holton" userId="dfccdeabb580c92e" providerId="LiveId" clId="{C951E7E2-DF73-498A-9B5C-67E1A1DDAFBB}" dt="2024-09-01T14:13:57.798" v="7660" actId="26606"/>
          <ac:spMkLst>
            <pc:docMk/>
            <pc:sldMk cId="2083879834" sldId="278"/>
            <ac:spMk id="11" creationId="{5DA32751-37A2-45C0-BE94-63D375E27003}"/>
          </ac:spMkLst>
        </pc:spChg>
        <pc:spChg chg="add">
          <ac:chgData name="Corey Holton" userId="dfccdeabb580c92e" providerId="LiveId" clId="{C951E7E2-DF73-498A-9B5C-67E1A1DDAFBB}" dt="2024-09-01T14:13:57.798" v="7660" actId="26606"/>
          <ac:spMkLst>
            <pc:docMk/>
            <pc:sldMk cId="2083879834" sldId="278"/>
            <ac:spMk id="13" creationId="{E659831F-0D9A-4C63-9EBB-8435B85A440F}"/>
          </ac:spMkLst>
        </pc:spChg>
        <pc:spChg chg="add">
          <ac:chgData name="Corey Holton" userId="dfccdeabb580c92e" providerId="LiveId" clId="{C951E7E2-DF73-498A-9B5C-67E1A1DDAFBB}" dt="2024-09-01T14:13:57.798" v="7660" actId="26606"/>
          <ac:spMkLst>
            <pc:docMk/>
            <pc:sldMk cId="2083879834" sldId="278"/>
            <ac:spMk id="15" creationId="{5A55FBCD-CD42-40F5-8A1B-3203F9CAEEAA}"/>
          </ac:spMkLst>
        </pc:spChg>
        <pc:picChg chg="add mod">
          <ac:chgData name="Corey Holton" userId="dfccdeabb580c92e" providerId="LiveId" clId="{C951E7E2-DF73-498A-9B5C-67E1A1DDAFBB}" dt="2024-09-02T04:16:55.507" v="8063" actId="14826"/>
          <ac:picMkLst>
            <pc:docMk/>
            <pc:sldMk cId="2083879834" sldId="278"/>
            <ac:picMk id="4" creationId="{DA41AFF8-4C3A-916D-2FE3-15E8DFB68629}"/>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2T03:47:40.027" v="7982" actId="20577"/>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2T03:47:40.027" v="7982" actId="20577"/>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ord setBg">
        <pc:chgData name="Corey Holton" userId="dfccdeabb580c92e" providerId="LiveId" clId="{C951E7E2-DF73-498A-9B5C-67E1A1DDAFBB}" dt="2024-09-02T15:47:43.358" v="8470" actId="14826"/>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2T04:38:34.921" v="8293" actId="20577"/>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2T15:45:50.744" v="8469" actId="14826"/>
          <ac:picMkLst>
            <pc:docMk/>
            <pc:sldMk cId="2806454214" sldId="288"/>
            <ac:picMk id="4" creationId="{F34C08F2-F64A-B306-B7A8-786638DBAB2F}"/>
          </ac:picMkLst>
        </pc:picChg>
        <pc:picChg chg="add mod">
          <ac:chgData name="Corey Holton" userId="dfccdeabb580c92e" providerId="LiveId" clId="{C951E7E2-DF73-498A-9B5C-67E1A1DDAFBB}" dt="2024-09-02T15:47:43.358" v="8470" actId="14826"/>
          <ac:picMkLst>
            <pc:docMk/>
            <pc:sldMk cId="2806454214" sldId="288"/>
            <ac:picMk id="5" creationId="{1FB02081-B102-B02D-3B58-AC7A3B759218}"/>
          </ac:picMkLst>
        </pc:picChg>
      </pc:sldChg>
      <pc:sldChg chg="addSp delSp modSp new mod ord setBg">
        <pc:chgData name="Corey Holton" userId="dfccdeabb580c92e" providerId="LiveId" clId="{C951E7E2-DF73-498A-9B5C-67E1A1DDAFBB}" dt="2024-09-02T15:49:36.913" v="8471" actId="14826"/>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2T15:49:36.913" v="8471" actId="1482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setBg">
        <pc:chgData name="Corey Holton" userId="dfccdeabb580c92e" providerId="LiveId" clId="{C951E7E2-DF73-498A-9B5C-67E1A1DDAFBB}" dt="2024-09-02T15:42:59.769" v="8468" actId="14826"/>
        <pc:sldMkLst>
          <pc:docMk/>
          <pc:sldMk cId="2308662779" sldId="290"/>
        </pc:sldMkLst>
        <pc:spChg chg="mod">
          <ac:chgData name="Corey Holton" userId="dfccdeabb580c92e" providerId="LiveId" clId="{C951E7E2-DF73-498A-9B5C-67E1A1DDAFBB}" dt="2024-09-01T13:42:35.846" v="6668" actId="26606"/>
          <ac:spMkLst>
            <pc:docMk/>
            <pc:sldMk cId="2308662779" sldId="290"/>
            <ac:spMk id="2" creationId="{91F8720F-A42E-DD9F-7531-23208260DB65}"/>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mod ord">
          <ac:chgData name="Corey Holton" userId="dfccdeabb580c92e" providerId="LiveId" clId="{C951E7E2-DF73-498A-9B5C-67E1A1DDAFBB}" dt="2024-09-02T04:10:36.321" v="8060" actId="20577"/>
          <ac:spMkLst>
            <pc:docMk/>
            <pc:sldMk cId="2308662779" sldId="290"/>
            <ac:spMk id="7" creationId="{FF837CD6-1E96-72BF-BA91-85872A959457}"/>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ac:chgData name="Corey Holton" userId="dfccdeabb580c92e" providerId="LiveId" clId="{C951E7E2-DF73-498A-9B5C-67E1A1DDAFBB}" dt="2024-09-01T13:42:35.846" v="6668" actId="26606"/>
          <ac:spMkLst>
            <pc:docMk/>
            <pc:sldMk cId="2308662779" sldId="290"/>
            <ac:spMk id="36" creationId="{DBC6133C-0615-4CE4-9132-37E609A9BDFA}"/>
          </ac:spMkLst>
        </pc:spChg>
        <pc:spChg chg="add">
          <ac:chgData name="Corey Holton" userId="dfccdeabb580c92e" providerId="LiveId" clId="{C951E7E2-DF73-498A-9B5C-67E1A1DDAFBB}" dt="2024-09-01T13:42:35.846" v="6668" actId="26606"/>
          <ac:spMkLst>
            <pc:docMk/>
            <pc:sldMk cId="2308662779" sldId="290"/>
            <ac:spMk id="37" creationId="{169CC832-2974-4E8D-90ED-3E2941BA7336}"/>
          </ac:spMkLst>
        </pc:spChg>
        <pc:spChg chg="add">
          <ac:chgData name="Corey Holton" userId="dfccdeabb580c92e" providerId="LiveId" clId="{C951E7E2-DF73-498A-9B5C-67E1A1DDAFBB}" dt="2024-09-01T13:42:35.846" v="6668" actId="26606"/>
          <ac:spMkLst>
            <pc:docMk/>
            <pc:sldMk cId="2308662779" sldId="290"/>
            <ac:spMk id="38" creationId="{55222F96-971A-4F90-B841-6BAB416C7AC1}"/>
          </ac:spMkLst>
        </pc:spChg>
        <pc:spChg chg="add">
          <ac:chgData name="Corey Holton" userId="dfccdeabb580c92e" providerId="LiveId" clId="{C951E7E2-DF73-498A-9B5C-67E1A1DDAFBB}" dt="2024-09-01T13:42:35.846" v="6668" actId="26606"/>
          <ac:spMkLst>
            <pc:docMk/>
            <pc:sldMk cId="2308662779" sldId="290"/>
            <ac:spMk id="39" creationId="{08980754-6F4B-43C9-B9BE-127B6BED6586}"/>
          </ac:spMkLst>
        </pc:spChg>
        <pc:spChg chg="add">
          <ac:chgData name="Corey Holton" userId="dfccdeabb580c92e" providerId="LiveId" clId="{C951E7E2-DF73-498A-9B5C-67E1A1DDAFBB}" dt="2024-09-01T13:42:35.846" v="6668" actId="26606"/>
          <ac:spMkLst>
            <pc:docMk/>
            <pc:sldMk cId="2308662779" sldId="290"/>
            <ac:spMk id="40" creationId="{2C1BBA94-3F40-40AA-8BB9-E69E25E537C1}"/>
          </ac:spMkLst>
        </pc:spChg>
        <pc:picChg chg="add mod">
          <ac:chgData name="Corey Holton" userId="dfccdeabb580c92e" providerId="LiveId" clId="{C951E7E2-DF73-498A-9B5C-67E1A1DDAFBB}" dt="2024-09-02T15:42:59.769" v="8468" actId="14826"/>
          <ac:picMkLst>
            <pc:docMk/>
            <pc:sldMk cId="2308662779" sldId="290"/>
            <ac:picMk id="3" creationId="{80367CE3-1C7F-778B-23B8-BFC147F95A7C}"/>
          </ac:picMkLst>
        </pc:picChg>
      </pc:sldChg>
      <pc:sldChg chg="addSp delSp modSp add mod setBg">
        <pc:chgData name="Corey Holton" userId="dfccdeabb580c92e" providerId="LiveId" clId="{C951E7E2-DF73-498A-9B5C-67E1A1DDAFBB}" dt="2024-09-02T15:41:33.061" v="8467" actId="14826"/>
        <pc:sldMkLst>
          <pc:docMk/>
          <pc:sldMk cId="2244481683" sldId="291"/>
        </pc:sldMkLst>
        <pc:spChg chg="mod">
          <ac:chgData name="Corey Holton" userId="dfccdeabb580c92e" providerId="LiveId" clId="{C951E7E2-DF73-498A-9B5C-67E1A1DDAFBB}" dt="2024-09-01T13:41:16.564" v="6656" actId="26606"/>
          <ac:spMkLst>
            <pc:docMk/>
            <pc:sldMk cId="2244481683" sldId="291"/>
            <ac:spMk id="2" creationId="{91F8720F-A42E-DD9F-7531-23208260DB65}"/>
          </ac:spMkLst>
        </pc:spChg>
        <pc:spChg chg="mod">
          <ac:chgData name="Corey Holton" userId="dfccdeabb580c92e" providerId="LiveId" clId="{C951E7E2-DF73-498A-9B5C-67E1A1DDAFBB}" dt="2024-09-01T13:41:16.564" v="6656" actId="26606"/>
          <ac:spMkLst>
            <pc:docMk/>
            <pc:sldMk cId="2244481683" sldId="291"/>
            <ac:spMk id="7" creationId="{FF837CD6-1E96-72BF-BA91-85872A959457}"/>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ac:chgData name="Corey Holton" userId="dfccdeabb580c92e" providerId="LiveId" clId="{C951E7E2-DF73-498A-9B5C-67E1A1DDAFBB}" dt="2024-09-01T13:41:16.564" v="6656" actId="26606"/>
          <ac:spMkLst>
            <pc:docMk/>
            <pc:sldMk cId="2244481683" sldId="291"/>
            <ac:spMk id="27" creationId="{DBC6133C-0615-4CE4-9132-37E609A9BDFA}"/>
          </ac:spMkLst>
        </pc:spChg>
        <pc:spChg chg="add">
          <ac:chgData name="Corey Holton" userId="dfccdeabb580c92e" providerId="LiveId" clId="{C951E7E2-DF73-498A-9B5C-67E1A1DDAFBB}" dt="2024-09-01T13:41:16.564" v="6656" actId="26606"/>
          <ac:spMkLst>
            <pc:docMk/>
            <pc:sldMk cId="2244481683" sldId="291"/>
            <ac:spMk id="28" creationId="{169CC832-2974-4E8D-90ED-3E2941BA7336}"/>
          </ac:spMkLst>
        </pc:spChg>
        <pc:spChg chg="add">
          <ac:chgData name="Corey Holton" userId="dfccdeabb580c92e" providerId="LiveId" clId="{C951E7E2-DF73-498A-9B5C-67E1A1DDAFBB}" dt="2024-09-01T13:41:16.564" v="6656" actId="26606"/>
          <ac:spMkLst>
            <pc:docMk/>
            <pc:sldMk cId="2244481683" sldId="291"/>
            <ac:spMk id="29" creationId="{55222F96-971A-4F90-B841-6BAB416C7AC1}"/>
          </ac:spMkLst>
        </pc:spChg>
        <pc:spChg chg="add">
          <ac:chgData name="Corey Holton" userId="dfccdeabb580c92e" providerId="LiveId" clId="{C951E7E2-DF73-498A-9B5C-67E1A1DDAFBB}" dt="2024-09-01T13:41:16.564" v="6656" actId="26606"/>
          <ac:spMkLst>
            <pc:docMk/>
            <pc:sldMk cId="2244481683" sldId="291"/>
            <ac:spMk id="30" creationId="{08980754-6F4B-43C9-B9BE-127B6BED6586}"/>
          </ac:spMkLst>
        </pc:spChg>
        <pc:spChg chg="add">
          <ac:chgData name="Corey Holton" userId="dfccdeabb580c92e" providerId="LiveId" clId="{C951E7E2-DF73-498A-9B5C-67E1A1DDAFBB}" dt="2024-09-01T13:41:16.564" v="6656" actId="26606"/>
          <ac:spMkLst>
            <pc:docMk/>
            <pc:sldMk cId="2244481683" sldId="291"/>
            <ac:spMk id="31" creationId="{2C1BBA94-3F40-40AA-8BB9-E69E25E537C1}"/>
          </ac:spMkLst>
        </pc:spChg>
        <pc:picChg chg="add mod">
          <ac:chgData name="Corey Holton" userId="dfccdeabb580c92e" providerId="LiveId" clId="{C951E7E2-DF73-498A-9B5C-67E1A1DDAFBB}" dt="2024-09-02T15:41:33.061" v="8467" actId="14826"/>
          <ac:picMkLst>
            <pc:docMk/>
            <pc:sldMk cId="2244481683" sldId="291"/>
            <ac:picMk id="3" creationId="{1801C0BE-37AC-CE6C-80E5-1D76A8235758}"/>
          </ac:picMkLst>
        </pc:picChg>
      </pc:sldChg>
      <pc:sldChg chg="modSp add mod">
        <pc:chgData name="Corey Holton" userId="dfccdeabb580c92e" providerId="LiveId" clId="{C951E7E2-DF73-498A-9B5C-67E1A1DDAFBB}" dt="2024-09-01T13:40:01.577" v="6648" actId="5793"/>
        <pc:sldMkLst>
          <pc:docMk/>
          <pc:sldMk cId="2486957135" sldId="292"/>
        </pc:sldMkLst>
        <pc:spChg chg="mod">
          <ac:chgData name="Corey Holton" userId="dfccdeabb580c92e" providerId="LiveId" clId="{C951E7E2-DF73-498A-9B5C-67E1A1DDAFBB}" dt="2024-09-01T13:40:01.577" v="6648" actId="5793"/>
          <ac:spMkLst>
            <pc:docMk/>
            <pc:sldMk cId="2486957135" sldId="292"/>
            <ac:spMk id="7" creationId="{FF837CD6-1E96-72BF-BA91-85872A959457}"/>
          </ac:spMkLst>
        </pc:spChg>
      </pc:sldChg>
      <pc:sldChg chg="addSp delSp modSp new mod setBg">
        <pc:chgData name="Corey Holton" userId="dfccdeabb580c92e" providerId="LiveId" clId="{C951E7E2-DF73-498A-9B5C-67E1A1DDAFBB}" dt="2024-09-02T15:07:55.485" v="8464" actId="14826"/>
        <pc:sldMkLst>
          <pc:docMk/>
          <pc:sldMk cId="3492612358" sldId="293"/>
        </pc:sldMkLst>
        <pc:spChg chg="mod">
          <ac:chgData name="Corey Holton" userId="dfccdeabb580c92e" providerId="LiveId" clId="{C951E7E2-DF73-498A-9B5C-67E1A1DDAFBB}" dt="2024-09-01T13:52:48.131" v="6694" actId="26606"/>
          <ac:spMkLst>
            <pc:docMk/>
            <pc:sldMk cId="3492612358" sldId="293"/>
            <ac:spMk id="2" creationId="{744E4BC1-D0B8-C46C-AA55-CC050686FC28}"/>
          </ac:spMkLst>
        </pc:spChg>
        <pc:spChg chg="mod">
          <ac:chgData name="Corey Holton" userId="dfccdeabb580c92e" providerId="LiveId" clId="{C951E7E2-DF73-498A-9B5C-67E1A1DDAFBB}" dt="2024-09-02T04:30:24.505" v="8177" actId="6549"/>
          <ac:spMkLst>
            <pc:docMk/>
            <pc:sldMk cId="3492612358" sldId="293"/>
            <ac:spMk id="3" creationId="{F7FDBC72-F798-7FFE-B8B9-AF645A6CB75D}"/>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ac:chgData name="Corey Holton" userId="dfccdeabb580c92e" providerId="LiveId" clId="{C951E7E2-DF73-498A-9B5C-67E1A1DDAFBB}" dt="2024-09-01T13:52:48.131" v="6694" actId="26606"/>
          <ac:spMkLst>
            <pc:docMk/>
            <pc:sldMk cId="3492612358" sldId="293"/>
            <ac:spMk id="36" creationId="{DBC6133C-0615-4CE4-9132-37E609A9BDFA}"/>
          </ac:spMkLst>
        </pc:spChg>
        <pc:spChg chg="add">
          <ac:chgData name="Corey Holton" userId="dfccdeabb580c92e" providerId="LiveId" clId="{C951E7E2-DF73-498A-9B5C-67E1A1DDAFBB}" dt="2024-09-01T13:52:48.131" v="6694" actId="26606"/>
          <ac:spMkLst>
            <pc:docMk/>
            <pc:sldMk cId="3492612358" sldId="293"/>
            <ac:spMk id="37" creationId="{169CC832-2974-4E8D-90ED-3E2941BA7336}"/>
          </ac:spMkLst>
        </pc:spChg>
        <pc:spChg chg="add">
          <ac:chgData name="Corey Holton" userId="dfccdeabb580c92e" providerId="LiveId" clId="{C951E7E2-DF73-498A-9B5C-67E1A1DDAFBB}" dt="2024-09-01T13:52:48.131" v="6694" actId="26606"/>
          <ac:spMkLst>
            <pc:docMk/>
            <pc:sldMk cId="3492612358" sldId="293"/>
            <ac:spMk id="38" creationId="{55222F96-971A-4F90-B841-6BAB416C7AC1}"/>
          </ac:spMkLst>
        </pc:spChg>
        <pc:spChg chg="add">
          <ac:chgData name="Corey Holton" userId="dfccdeabb580c92e" providerId="LiveId" clId="{C951E7E2-DF73-498A-9B5C-67E1A1DDAFBB}" dt="2024-09-01T13:52:48.131" v="6694" actId="26606"/>
          <ac:spMkLst>
            <pc:docMk/>
            <pc:sldMk cId="3492612358" sldId="293"/>
            <ac:spMk id="39" creationId="{08980754-6F4B-43C9-B9BE-127B6BED6586}"/>
          </ac:spMkLst>
        </pc:spChg>
        <pc:spChg chg="add">
          <ac:chgData name="Corey Holton" userId="dfccdeabb580c92e" providerId="LiveId" clId="{C951E7E2-DF73-498A-9B5C-67E1A1DDAFBB}" dt="2024-09-01T13:52:48.131" v="6694" actId="26606"/>
          <ac:spMkLst>
            <pc:docMk/>
            <pc:sldMk cId="3492612358" sldId="293"/>
            <ac:spMk id="40" creationId="{2C1BBA94-3F40-40AA-8BB9-E69E25E537C1}"/>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ac:chgData name="Corey Holton" userId="dfccdeabb580c92e" providerId="LiveId" clId="{C951E7E2-DF73-498A-9B5C-67E1A1DDAFBB}" dt="2024-09-02T15:07:55.485" v="8464" actId="14826"/>
          <ac:picMkLst>
            <pc:docMk/>
            <pc:sldMk cId="3492612358" sldId="293"/>
            <ac:picMk id="4" creationId="{4B533CA1-A8CE-E85F-E697-234A1379B2E2}"/>
          </ac:picMkLst>
        </pc:picChg>
        <pc:picChg chg="add mod">
          <ac:chgData name="Corey Holton" userId="dfccdeabb580c92e" providerId="LiveId" clId="{C951E7E2-DF73-498A-9B5C-67E1A1DDAFBB}" dt="2024-09-02T04:29:26.831" v="8174" actId="14826"/>
          <ac:picMkLst>
            <pc:docMk/>
            <pc:sldMk cId="3492612358" sldId="293"/>
            <ac:picMk id="5" creationId="{11EF16DB-92FC-691F-DB90-B1BA8762BDB0}"/>
          </ac:picMkLst>
        </pc:picChg>
      </pc:sldChg>
      <pc:sldChg chg="addSp delSp modSp add mod setBg">
        <pc:chgData name="Corey Holton" userId="dfccdeabb580c92e" providerId="LiveId" clId="{C951E7E2-DF73-498A-9B5C-67E1A1DDAFBB}" dt="2024-09-01T13:54:57.523" v="6702" actId="26606"/>
        <pc:sldMkLst>
          <pc:docMk/>
          <pc:sldMk cId="2111145073" sldId="294"/>
        </pc:sldMkLst>
        <pc:spChg chg="mod">
          <ac:chgData name="Corey Holton" userId="dfccdeabb580c92e" providerId="LiveId" clId="{C951E7E2-DF73-498A-9B5C-67E1A1DDAFBB}" dt="2024-09-01T13:54:57.523" v="6702" actId="26606"/>
          <ac:spMkLst>
            <pc:docMk/>
            <pc:sldMk cId="2111145073" sldId="294"/>
            <ac:spMk id="2" creationId="{744E4BC1-D0B8-C46C-AA55-CC050686FC28}"/>
          </ac:spMkLst>
        </pc:spChg>
        <pc:spChg chg="mod ord">
          <ac:chgData name="Corey Holton" userId="dfccdeabb580c92e" providerId="LiveId" clId="{C951E7E2-DF73-498A-9B5C-67E1A1DDAFBB}" dt="2024-09-01T13:54:57.523" v="6702" actId="26606"/>
          <ac:spMkLst>
            <pc:docMk/>
            <pc:sldMk cId="2111145073" sldId="294"/>
            <ac:spMk id="3" creationId="{F7FDBC72-F798-7FFE-B8B9-AF645A6CB75D}"/>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ac:chgData name="Corey Holton" userId="dfccdeabb580c92e" providerId="LiveId" clId="{C951E7E2-DF73-498A-9B5C-67E1A1DDAFBB}" dt="2024-09-01T13:54:57.523" v="6702" actId="26606"/>
          <ac:spMkLst>
            <pc:docMk/>
            <pc:sldMk cId="2111145073" sldId="294"/>
            <ac:spMk id="17" creationId="{FFB60E8C-7224-44A4-87A0-46A1711DD2ED}"/>
          </ac:spMkLst>
        </pc:spChg>
        <pc:spChg chg="add">
          <ac:chgData name="Corey Holton" userId="dfccdeabb580c92e" providerId="LiveId" clId="{C951E7E2-DF73-498A-9B5C-67E1A1DDAFBB}" dt="2024-09-01T13:54:57.523" v="6702" actId="26606"/>
          <ac:spMkLst>
            <pc:docMk/>
            <pc:sldMk cId="2111145073" sldId="294"/>
            <ac:spMk id="18" creationId="{5DA32751-37A2-45C0-BE94-63D375E27003}"/>
          </ac:spMkLst>
        </pc:spChg>
        <pc:spChg chg="add">
          <ac:chgData name="Corey Holton" userId="dfccdeabb580c92e" providerId="LiveId" clId="{C951E7E2-DF73-498A-9B5C-67E1A1DDAFBB}" dt="2024-09-01T13:54:57.523" v="6702" actId="26606"/>
          <ac:spMkLst>
            <pc:docMk/>
            <pc:sldMk cId="2111145073" sldId="294"/>
            <ac:spMk id="19" creationId="{E659831F-0D9A-4C63-9EBB-8435B85A440F}"/>
          </ac:spMkLst>
        </pc:spChg>
        <pc:spChg chg="add">
          <ac:chgData name="Corey Holton" userId="dfccdeabb580c92e" providerId="LiveId" clId="{C951E7E2-DF73-498A-9B5C-67E1A1DDAFBB}" dt="2024-09-01T13:54:57.523" v="6702" actId="26606"/>
          <ac:spMkLst>
            <pc:docMk/>
            <pc:sldMk cId="2111145073" sldId="294"/>
            <ac:spMk id="20" creationId="{5A55FBCD-CD42-40F5-8A1B-3203F9CAEEAA}"/>
          </ac:spMkLst>
        </pc:spChg>
        <pc:picChg chg="add mod">
          <ac:chgData name="Corey Holton" userId="dfccdeabb580c92e" providerId="LiveId" clId="{C951E7E2-DF73-498A-9B5C-67E1A1DDAFBB}" dt="2024-09-01T13:54:57.523" v="6702" actId="26606"/>
          <ac:picMkLst>
            <pc:docMk/>
            <pc:sldMk cId="2111145073" sldId="294"/>
            <ac:picMk id="4" creationId="{CA992C3E-9500-855B-F346-433C090100A9}"/>
          </ac:picMkLst>
        </pc:picChg>
      </pc:sldChg>
      <pc:sldChg chg="addSp delSp modSp add mod setBg">
        <pc:chgData name="Corey Holton" userId="dfccdeabb580c92e" providerId="LiveId" clId="{C951E7E2-DF73-498A-9B5C-67E1A1DDAFBB}" dt="2024-09-02T04:26:21.712" v="8172" actId="1076"/>
        <pc:sldMkLst>
          <pc:docMk/>
          <pc:sldMk cId="1100639770" sldId="295"/>
        </pc:sldMkLst>
        <pc:spChg chg="mod">
          <ac:chgData name="Corey Holton" userId="dfccdeabb580c92e" providerId="LiveId" clId="{C951E7E2-DF73-498A-9B5C-67E1A1DDAFBB}" dt="2024-09-01T14:15:00.469" v="7668" actId="26606"/>
          <ac:spMkLst>
            <pc:docMk/>
            <pc:sldMk cId="1100639770" sldId="295"/>
            <ac:spMk id="2" creationId="{539EAE2D-6F05-29FC-24CF-F2FDCCA541CB}"/>
          </ac:spMkLst>
        </pc:spChg>
        <pc:spChg chg="mod ord">
          <ac:chgData name="Corey Holton" userId="dfccdeabb580c92e" providerId="LiveId" clId="{C951E7E2-DF73-498A-9B5C-67E1A1DDAFBB}" dt="2024-09-01T14:15:00.469" v="7668" actId="26606"/>
          <ac:spMkLst>
            <pc:docMk/>
            <pc:sldMk cId="1100639770" sldId="295"/>
            <ac:spMk id="3" creationId="{D6F543D4-D6C9-E508-8342-FD2252C206E0}"/>
          </ac:spMkLst>
        </pc:spChg>
        <pc:spChg chg="add mod">
          <ac:chgData name="Corey Holton" userId="dfccdeabb580c92e" providerId="LiveId" clId="{C951E7E2-DF73-498A-9B5C-67E1A1DDAFBB}" dt="2024-09-02T04:26:21.712" v="8172"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ac:chgData name="Corey Holton" userId="dfccdeabb580c92e" providerId="LiveId" clId="{C951E7E2-DF73-498A-9B5C-67E1A1DDAFBB}" dt="2024-09-01T14:15:00.469" v="7668" actId="26606"/>
          <ac:spMkLst>
            <pc:docMk/>
            <pc:sldMk cId="1100639770" sldId="295"/>
            <ac:spMk id="30" creationId="{201CC55D-ED54-4C5C-95E6-10947BD1103B}"/>
          </ac:spMkLst>
        </pc:spChg>
        <pc:spChg chg="add">
          <ac:chgData name="Corey Holton" userId="dfccdeabb580c92e" providerId="LiveId" clId="{C951E7E2-DF73-498A-9B5C-67E1A1DDAFBB}" dt="2024-09-01T14:15:00.469" v="7668" actId="26606"/>
          <ac:spMkLst>
            <pc:docMk/>
            <pc:sldMk cId="1100639770" sldId="295"/>
            <ac:spMk id="33" creationId="{3873B707-463F-40B0-8227-E8CC6C67EB25}"/>
          </ac:spMkLst>
        </pc:spChg>
        <pc:spChg chg="add">
          <ac:chgData name="Corey Holton" userId="dfccdeabb580c92e" providerId="LiveId" clId="{C951E7E2-DF73-498A-9B5C-67E1A1DDAFBB}" dt="2024-09-01T14:15:00.469" v="7668" actId="26606"/>
          <ac:spMkLst>
            <pc:docMk/>
            <pc:sldMk cId="1100639770" sldId="295"/>
            <ac:spMk id="34" creationId="{C13237C8-E62C-4F0D-A318-BD6FB6C2D138}"/>
          </ac:spMkLst>
        </pc:spChg>
        <pc:spChg chg="add">
          <ac:chgData name="Corey Holton" userId="dfccdeabb580c92e" providerId="LiveId" clId="{C951E7E2-DF73-498A-9B5C-67E1A1DDAFBB}" dt="2024-09-01T14:15:00.469" v="7668" actId="26606"/>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ac:chgData name="Corey Holton" userId="dfccdeabb580c92e" providerId="LiveId" clId="{C951E7E2-DF73-498A-9B5C-67E1A1DDAFBB}" dt="2024-09-01T14:15:00.469" v="7668" actId="26606"/>
          <ac:grpSpMkLst>
            <pc:docMk/>
            <pc:sldMk cId="1100639770" sldId="295"/>
            <ac:grpSpMk id="31" creationId="{1DE889C7-FAD6-4397-98E2-05D503484459}"/>
          </ac:grpSpMkLst>
        </pc:grpChg>
        <pc:picChg chg="add del mod">
          <ac:chgData name="Corey Holton" userId="dfccdeabb580c92e" providerId="LiveId" clId="{C951E7E2-DF73-498A-9B5C-67E1A1DDAFBB}" dt="2024-09-02T04:24:23.048" v="8107" actId="14826"/>
          <ac:picMkLst>
            <pc:docMk/>
            <pc:sldMk cId="1100639770" sldId="295"/>
            <ac:picMk id="4" creationId="{0DE7CC9C-65EE-AB2F-49F5-60655EFBC941}"/>
          </ac:picMkLst>
        </pc:picChg>
      </pc:sldChg>
      <pc:sldChg chg="modSp new mod">
        <pc:chgData name="Corey Holton" userId="dfccdeabb580c92e" providerId="LiveId" clId="{C951E7E2-DF73-498A-9B5C-67E1A1DDAFBB}" dt="2024-09-02T04:45:40.314" v="8443" actId="27636"/>
        <pc:sldMkLst>
          <pc:docMk/>
          <pc:sldMk cId="1850561051" sldId="296"/>
        </pc:sldMkLst>
        <pc:spChg chg="mod">
          <ac:chgData name="Corey Holton" userId="dfccdeabb580c92e" providerId="LiveId" clId="{C951E7E2-DF73-498A-9B5C-67E1A1DDAFBB}" dt="2024-09-01T14:17:23.627" v="7676"/>
          <ac:spMkLst>
            <pc:docMk/>
            <pc:sldMk cId="1850561051" sldId="296"/>
            <ac:spMk id="2" creationId="{FDF49455-A696-2981-05F2-778FA8044167}"/>
          </ac:spMkLst>
        </pc:spChg>
        <pc:spChg chg="mod">
          <ac:chgData name="Corey Holton" userId="dfccdeabb580c92e" providerId="LiveId" clId="{C951E7E2-DF73-498A-9B5C-67E1A1DDAFBB}" dt="2024-09-02T04:45:40.314" v="8443" actId="27636"/>
          <ac:spMkLst>
            <pc:docMk/>
            <pc:sldMk cId="1850561051" sldId="296"/>
            <ac:spMk id="3" creationId="{EEE60394-EE95-6BD9-F92E-FF8515CD1064}"/>
          </ac:spMkLst>
        </pc:spChg>
      </pc:sldChg>
      <pc:sldChg chg="modSp add mod">
        <pc:chgData name="Corey Holton" userId="dfccdeabb580c92e" providerId="LiveId" clId="{C951E7E2-DF73-498A-9B5C-67E1A1DDAFBB}" dt="2024-09-02T03:48:20.492" v="7997" actId="20577"/>
        <pc:sldMkLst>
          <pc:docMk/>
          <pc:sldMk cId="667294800" sldId="297"/>
        </pc:sldMkLst>
        <pc:spChg chg="mod">
          <ac:chgData name="Corey Holton" userId="dfccdeabb580c92e" providerId="LiveId" clId="{C951E7E2-DF73-498A-9B5C-67E1A1DDAFBB}" dt="2024-09-02T03:48:20.492" v="7997" actId="20577"/>
          <ac:spMkLst>
            <pc:docMk/>
            <pc:sldMk cId="667294800" sldId="297"/>
            <ac:spMk id="3" creationId="{3A194D55-8F49-301D-DFF4-5CEDF97D8DBB}"/>
          </ac:spMkLst>
        </pc:sp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mod setBg modAnim">
        <pc:chgData name="Corey Holton" userId="dfccdeabb580c92e" providerId="LiveId" clId="{C951E7E2-DF73-498A-9B5C-67E1A1DDAFBB}" dt="2024-09-02T03:21:55.830" v="7832"/>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2T03:21:33.479" v="7820" actId="478"/>
          <ac:spMkLst>
            <pc:docMk/>
            <pc:sldMk cId="3271698919" sldId="298"/>
            <ac:spMk id="7" creationId="{94B3ACB6-3EAF-CF1F-4E3D-B1AB4D0BA768}"/>
          </ac:spMkLst>
        </pc:spChg>
        <pc:spChg chg="add">
          <ac:chgData name="Corey Holton" userId="dfccdeabb580c92e" providerId="LiveId" clId="{C951E7E2-DF73-498A-9B5C-67E1A1DDAFBB}" dt="2024-09-02T03:16:45.061" v="7801" actId="26606"/>
          <ac:spMkLst>
            <pc:docMk/>
            <pc:sldMk cId="3271698919" sldId="298"/>
            <ac:spMk id="1033" creationId="{2151139A-886F-4B97-8815-729AD3831BBD}"/>
          </ac:spMkLst>
        </pc:spChg>
        <pc:spChg chg="add">
          <ac:chgData name="Corey Holton" userId="dfccdeabb580c92e" providerId="LiveId" clId="{C951E7E2-DF73-498A-9B5C-67E1A1DDAFBB}" dt="2024-09-02T03:16:45.061" v="7801" actId="26606"/>
          <ac:spMkLst>
            <pc:docMk/>
            <pc:sldMk cId="3271698919" sldId="298"/>
            <ac:spMk id="1035" creationId="{AB5E08C4-8CDD-4623-A5B8-E998C6DEE3B7}"/>
          </ac:spMkLst>
        </pc:spChg>
        <pc:spChg chg="add">
          <ac:chgData name="Corey Holton" userId="dfccdeabb580c92e" providerId="LiveId" clId="{C951E7E2-DF73-498A-9B5C-67E1A1DDAFBB}" dt="2024-09-02T03:16:45.061" v="7801" actId="26606"/>
          <ac:spMkLst>
            <pc:docMk/>
            <pc:sldMk cId="3271698919" sldId="298"/>
            <ac:spMk id="1037" creationId="{AFFC87AC-C919-4FE5-BAC3-39509E001152}"/>
          </ac:spMkLst>
        </pc:spChg>
        <pc:spChg chg="add">
          <ac:chgData name="Corey Holton" userId="dfccdeabb580c92e" providerId="LiveId" clId="{C951E7E2-DF73-498A-9B5C-67E1A1DDAFBB}" dt="2024-09-02T03:16:45.061" v="7801" actId="26606"/>
          <ac:spMkLst>
            <pc:docMk/>
            <pc:sldMk cId="3271698919" sldId="298"/>
            <ac:spMk id="1039" creationId="{7D0659F6-0853-468D-B1B2-44FDBE98B80F}"/>
          </ac:spMkLst>
        </pc:spChg>
        <pc:spChg chg="add">
          <ac:chgData name="Corey Holton" userId="dfccdeabb580c92e" providerId="LiveId" clId="{C951E7E2-DF73-498A-9B5C-67E1A1DDAFBB}" dt="2024-09-02T03:16:45.061" v="7801" actId="26606"/>
          <ac:spMkLst>
            <pc:docMk/>
            <pc:sldMk cId="3271698919" sldId="298"/>
            <ac:spMk id="1041" creationId="{15F33878-D502-4FFA-8ACE-F2AECDB2A23F}"/>
          </ac:spMkLst>
        </pc:spChg>
        <pc:spChg chg="add">
          <ac:chgData name="Corey Holton" userId="dfccdeabb580c92e" providerId="LiveId" clId="{C951E7E2-DF73-498A-9B5C-67E1A1DDAFBB}" dt="2024-09-02T03:16:45.061" v="7801" actId="26606"/>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9/3/2024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9/3/2024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a:latin typeface="Roboto" panose="02000000000000000000" pitchFamily="2" charset="0"/>
                <a:ea typeface="Roboto" panose="02000000000000000000" pitchFamily="2" charset="0"/>
                <a:cs typeface="Roboto" panose="02000000000000000000" pitchFamily="2" charset="0"/>
              </a:rPr>
              <a:t>Project 1</a:t>
            </a:r>
          </a:p>
          <a:p>
            <a:r>
              <a:rPr lang="en-US" b="0" i="0">
                <a:solidFill>
                  <a:srgbClr val="1F2328"/>
                </a:solidFill>
                <a:effectLst/>
                <a:latin typeface="Roboto"/>
                <a:ea typeface="Roboto"/>
                <a:cs typeface="Roboto"/>
              </a:rPr>
              <a:t>Corey Holton, Elena </a:t>
            </a:r>
            <a:r>
              <a:rPr lang="en-US" b="0" i="0" err="1">
                <a:solidFill>
                  <a:srgbClr val="1F2328"/>
                </a:solidFill>
                <a:effectLst/>
                <a:latin typeface="Roboto"/>
                <a:ea typeface="Roboto"/>
                <a:cs typeface="Roboto"/>
              </a:rPr>
              <a:t>Gehle</a:t>
            </a:r>
            <a:r>
              <a:rPr lang="en-US" b="0" i="0">
                <a:solidFill>
                  <a:srgbClr val="1F2328"/>
                </a:solidFill>
                <a:effectLst/>
                <a:latin typeface="Roboto"/>
                <a:ea typeface="Roboto"/>
                <a:cs typeface="Roboto"/>
              </a:rPr>
              <a:t>, Domenic </a:t>
            </a:r>
            <a:r>
              <a:rPr lang="en-US">
                <a:solidFill>
                  <a:srgbClr val="1F2328"/>
                </a:solidFill>
                <a:latin typeface="Roboto"/>
                <a:ea typeface="Roboto"/>
                <a:cs typeface="Roboto"/>
              </a:rPr>
              <a:t>Guerrero</a:t>
            </a:r>
            <a:r>
              <a:rPr lang="en-US" b="0" i="0">
                <a:solidFill>
                  <a:srgbClr val="1F2328"/>
                </a:solidFill>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589560" y="856180"/>
            <a:ext cx="4560584" cy="1128068"/>
          </a:xfrm>
        </p:spPr>
        <p:txBody>
          <a:bodyPr anchor="ctr">
            <a:normAutofit/>
          </a:bodyPr>
          <a:lstStyle/>
          <a:p>
            <a:r>
              <a:rPr lang="en-US" sz="1600">
                <a:latin typeface="Roboto" panose="02000000000000000000" pitchFamily="2" charset="0"/>
                <a:ea typeface="Roboto" panose="02000000000000000000" pitchFamily="2" charset="0"/>
                <a:cs typeface="Roboto" panose="02000000000000000000" pitchFamily="2" charset="0"/>
              </a:rPr>
              <a:t>2. </a:t>
            </a:r>
            <a:r>
              <a:rPr lang="en-US" sz="1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600" b="0" i="0">
                <a:effectLst/>
                <a:latin typeface="Roboto" panose="02000000000000000000" pitchFamily="2" charset="0"/>
                <a:ea typeface="Roboto" panose="02000000000000000000" pitchFamily="2" charset="0"/>
                <a:cs typeface="Roboto" panose="02000000000000000000" pitchFamily="2" charset="0"/>
              </a:rPr>
            </a:br>
            <a:endParaRPr lang="en-US" sz="160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b="1"/>
              <a:t>Implications:</a:t>
            </a:r>
            <a:endParaRPr lang="en-US" sz="1400"/>
          </a:p>
          <a:p>
            <a:pPr>
              <a:buFont typeface="Arial" panose="020B0604020202020204" pitchFamily="34" charset="0"/>
              <a:buChar char="•"/>
            </a:pPr>
            <a:r>
              <a:rPr lang="en-US" sz="14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Arial" panose="020B0604020202020204" pitchFamily="34" charset="0"/>
              <a:buChar char="•"/>
            </a:pPr>
            <a:r>
              <a:rPr lang="en-US" sz="14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4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40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2">
            <a:extLst>
              <a:ext uri="{28A0092B-C50C-407E-A947-70E740481C1C}">
                <a14:useLocalDpi xmlns:a14="http://schemas.microsoft.com/office/drawing/2010/main" val="0"/>
              </a:ext>
            </a:extLst>
          </a:blip>
          <a:srcRect l="10147" r="10147"/>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10025548" y="6123989"/>
            <a:ext cx="1729961" cy="246221"/>
          </a:xfrm>
          <a:prstGeom prst="rect">
            <a:avLst/>
          </a:prstGeom>
          <a:noFill/>
        </p:spPr>
        <p:txBody>
          <a:bodyPr wrap="none" rtlCol="0">
            <a:spAutoFit/>
          </a:bodyPr>
          <a:lstStyle/>
          <a:p>
            <a:r>
              <a:rPr lang="en-US" sz="1000"/>
              <a:t>*Derived using sum of sums</a:t>
            </a:r>
          </a:p>
        </p:txBody>
      </p:sp>
    </p:spTree>
    <p:extLst>
      <p:ext uri="{BB962C8B-B14F-4D97-AF65-F5344CB8AC3E}">
        <p14:creationId xmlns:p14="http://schemas.microsoft.com/office/powerpoint/2010/main" val="110063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645064" y="525982"/>
            <a:ext cx="4282983" cy="1200361"/>
          </a:xfrm>
        </p:spPr>
        <p:txBody>
          <a:bodyPr anchor="b">
            <a:normAutofit/>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5066" y="2031101"/>
            <a:ext cx="4282984" cy="3511943"/>
          </a:xfrm>
        </p:spPr>
        <p:txBody>
          <a:bodyPr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Correlation Analysis:</a:t>
            </a:r>
            <a:r>
              <a:rPr lang="en-US" sz="1000"/>
              <a:t> 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Arial" panose="020B0604020202020204" pitchFamily="34" charset="0"/>
              <a:buChar char="•"/>
            </a:pPr>
            <a:r>
              <a:rPr lang="en-US" sz="1000" b="1"/>
              <a:t>Production vs. Population Growth Trends:</a:t>
            </a:r>
            <a:r>
              <a:rPr lang="en-US" sz="1000"/>
              <a:t> 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Arial" panose="020B0604020202020204" pitchFamily="34" charset="0"/>
              <a:buChar char="•"/>
            </a:pPr>
            <a:r>
              <a:rPr lang="en-US" sz="1000" b="1"/>
              <a:t>Recent Declines:</a:t>
            </a:r>
            <a:r>
              <a:rPr lang="en-US" sz="1000"/>
              <a:t> 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0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2845" y="627669"/>
            <a:ext cx="5534326" cy="3128288"/>
          </a:xfrm>
          <a:prstGeom prst="rect">
            <a:avLst/>
          </a:prstGeom>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3534" y="4119908"/>
            <a:ext cx="4206026" cy="1415490"/>
          </a:xfrm>
          <a:prstGeom prst="rect">
            <a:avLst/>
          </a:prstGeom>
        </p:spPr>
      </p:pic>
    </p:spTree>
    <p:extLst>
      <p:ext uri="{BB962C8B-B14F-4D97-AF65-F5344CB8AC3E}">
        <p14:creationId xmlns:p14="http://schemas.microsoft.com/office/powerpoint/2010/main" val="349261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795528" y="386930"/>
            <a:ext cx="10141799" cy="1300554"/>
          </a:xfrm>
        </p:spPr>
        <p:txBody>
          <a:bodyPr anchor="b">
            <a:normAutofit/>
          </a:bodyPr>
          <a:lstStyle/>
          <a:p>
            <a:r>
              <a:rPr lang="en-US" sz="3000">
                <a:latin typeface="Roboto" panose="02000000000000000000" pitchFamily="2" charset="0"/>
                <a:ea typeface="Roboto" panose="02000000000000000000" pitchFamily="2" charset="0"/>
                <a:cs typeface="Roboto" panose="02000000000000000000" pitchFamily="2" charset="0"/>
              </a:rPr>
              <a:t>3. </a:t>
            </a:r>
            <a:r>
              <a:rPr lang="en-US" sz="3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3000"/>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35295" y="3152208"/>
            <a:ext cx="5150277" cy="2459257"/>
          </a:xfrm>
          <a:prstGeom prst="rect">
            <a:avLst/>
          </a:prstGeom>
        </p:spPr>
      </p:pic>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06429" y="2599509"/>
            <a:ext cx="4530898" cy="3639450"/>
          </a:xfrm>
        </p:spPr>
        <p:txBody>
          <a:bodyPr anchor="ctr">
            <a:normAutofit/>
          </a:bodyPr>
          <a:lstStyle/>
          <a:p>
            <a:pPr marL="0" indent="0">
              <a:buNone/>
            </a:pPr>
            <a:r>
              <a:rPr lang="en-US" sz="1400" b="1"/>
              <a:t>Implications:</a:t>
            </a:r>
            <a:endParaRPr lang="en-US" sz="1400"/>
          </a:p>
          <a:p>
            <a:pPr>
              <a:buFont typeface="Arial" panose="020B0604020202020204" pitchFamily="34" charset="0"/>
              <a:buChar char="•"/>
            </a:pPr>
            <a:r>
              <a:rPr lang="en-US" sz="140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Arial" panose="020B0604020202020204" pitchFamily="34" charset="0"/>
              <a:buChar char="•"/>
            </a:pPr>
            <a:r>
              <a:rPr lang="en-US" sz="140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400"/>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4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a:t>Upon reviewing the data, several unexpected observations were made. First, North America only accounts for 14.6% of global food supply.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46667" y="849858"/>
            <a:ext cx="4389120" cy="2430027"/>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41746" y="3686085"/>
            <a:ext cx="4198961"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11532" y="2903365"/>
            <a:ext cx="5150277" cy="2876024"/>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p:txBody>
          <a:bodyPr/>
          <a:lstStyle/>
          <a:p>
            <a:r>
              <a:rPr lang="en-US" b="1" i="0">
                <a:effectLst/>
                <a:latin typeface="Roboto" panose="02000000000000000000" pitchFamily="2" charset="0"/>
              </a:rPr>
              <a:t>Conclusion</a:t>
            </a:r>
            <a:endParaRPr lang="en-US"/>
          </a:p>
        </p:txBody>
      </p:sp>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p:txBody>
          <a:bodyPr>
            <a:normAutofit fontScale="85000" lnSpcReduction="10000"/>
          </a:bodyPr>
          <a:lstStyle/>
          <a:p>
            <a:pPr marL="0" indent="0">
              <a:buNone/>
            </a:pPr>
            <a:r>
              <a:rPr lang="en-US"/>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sp>
        <p:nvSpPr>
          <p:cNvPr id="1043" name="Rectangle 104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3ACB6-3EAF-CF1F-4E3D-B1AB4D0BA76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17B4930-A0BB-978B-5ADD-945C82206541}"/>
              </a:ext>
            </a:extLst>
          </p:cNvPr>
          <p:cNvPicPr>
            <a:picLocks noChangeAspect="1"/>
          </p:cNvPicPr>
          <p:nvPr/>
        </p:nvPicPr>
        <p:blipFill>
          <a:blip r:embed="rId3"/>
          <a:stretch>
            <a:fillRect/>
          </a:stretch>
        </p:blipFill>
        <p:spPr>
          <a:xfrm>
            <a:off x="609318" y="418945"/>
            <a:ext cx="10973364" cy="6020109"/>
          </a:xfrm>
          <a:prstGeom prst="rect">
            <a:avLst/>
          </a:prstGeom>
        </p:spPr>
      </p:pic>
    </p:spTree>
    <p:extLst>
      <p:ext uri="{BB962C8B-B14F-4D97-AF65-F5344CB8AC3E}">
        <p14:creationId xmlns:p14="http://schemas.microsoft.com/office/powerpoint/2010/main" val="3271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in food production and relationships between food production and population growth.</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62500" lnSpcReduction="20000"/>
          </a:bodyPr>
          <a:lstStyle/>
          <a:p>
            <a:pPr>
              <a:lnSpc>
                <a:spcPct val="120000"/>
              </a:lnSpc>
            </a:pPr>
            <a:r>
              <a:rPr lang="en-US">
                <a:latin typeface="Roboto"/>
                <a:ea typeface="Roboto"/>
                <a:cs typeface="Roboto"/>
              </a:rPr>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endParaRPr lang="en-US">
              <a:latin typeface="Roboto" panose="02000000000000000000" pitchFamily="2" charset="0"/>
              <a:ea typeface="Roboto" panose="02000000000000000000" pitchFamily="2" charset="0"/>
              <a:cs typeface="Roboto" panose="02000000000000000000" pitchFamily="2" charset="0"/>
            </a:endParaRPr>
          </a:p>
          <a:p>
            <a:pPr>
              <a:lnSpc>
                <a:spcPct val="120000"/>
              </a:lnSpc>
            </a:pPr>
            <a:r>
              <a:rPr lang="en-US">
                <a:latin typeface="Roboto"/>
                <a:ea typeface="Roboto"/>
                <a:cs typeface="Roboto"/>
              </a:rPr>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a:t>
            </a:r>
            <a:r>
              <a:rPr lang="en-US" err="1">
                <a:latin typeface="Roboto"/>
                <a:ea typeface="Roboto"/>
                <a:cs typeface="Roboto"/>
              </a:rPr>
              <a:t>tonnes</a:t>
            </a:r>
            <a:r>
              <a:rPr lang="en-US">
                <a:latin typeface="Roboto"/>
                <a:ea typeface="Roboto"/>
                <a:cs typeface="Roboto"/>
              </a:rPr>
              <a:t>. Additionally, egg production was reported in metric </a:t>
            </a:r>
            <a:r>
              <a:rPr lang="en-US" err="1">
                <a:latin typeface="Roboto"/>
                <a:ea typeface="Roboto"/>
                <a:cs typeface="Roboto"/>
              </a:rPr>
              <a:t>tonnes</a:t>
            </a:r>
            <a:r>
              <a:rPr lang="en-US">
                <a:latin typeface="Roboto"/>
                <a:ea typeface="Roboto"/>
                <a:cs typeface="Roboto"/>
              </a:rPr>
              <a:t>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770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55000" lnSpcReduction="20000"/>
          </a:bodyPr>
          <a:lstStyle/>
          <a:p>
            <a:pPr marL="0" indent="0">
              <a:buNone/>
            </a:pPr>
            <a:r>
              <a:rPr lang="en-US" sz="4400"/>
              <a:t>Data Analysis and Exploration: Several analytical methods were employed to explore and visualize the data:</a:t>
            </a:r>
          </a:p>
          <a:p>
            <a:pPr>
              <a:buFont typeface="+mj-lt"/>
              <a:buAutoNum type="arabicPeriod"/>
            </a:pPr>
            <a:r>
              <a:rPr lang="en-US" sz="2900"/>
              <a:t>Aggregation: Data was aggregated to assess production totals by category and continent, including averages, maximums, minimums, and sums. Additionally, top-producing items were identified at the country level to highlight significant contributors. </a:t>
            </a:r>
          </a:p>
          <a:p>
            <a:pPr>
              <a:buFont typeface="+mj-lt"/>
              <a:buAutoNum type="arabicPeriod"/>
            </a:pPr>
            <a:r>
              <a:rPr lang="en-US" sz="2900"/>
              <a:t>Correlation Analysis: Correlation coefficients (Pearson and Spearman) were calculated to examine the relationship between agricultural production and population growth, as well as correlations between different production categories within continents.</a:t>
            </a:r>
          </a:p>
          <a:p>
            <a:pPr>
              <a:buFont typeface="+mj-lt"/>
              <a:buAutoNum type="arabicPeriod"/>
            </a:pPr>
            <a:r>
              <a:rPr lang="en-US" sz="2900"/>
              <a:t>Comparison Analysis: Comparisons were made across continents and within countries to evaluate growth and decline in specific agricultural categories, revealing how production contributions vary over time.</a:t>
            </a:r>
          </a:p>
          <a:p>
            <a:pPr>
              <a:buFont typeface="+mj-lt"/>
              <a:buAutoNum type="arabicPeriod"/>
            </a:pPr>
            <a:r>
              <a:rPr lang="en-US" sz="2900"/>
              <a:t>Summary Statistics: Key statistical metrics, such as mean, median, and standard deviation, were used to summarize yearly production data, helping to identify trends per continent.</a:t>
            </a:r>
          </a:p>
          <a:p>
            <a:pPr>
              <a:buFont typeface="+mj-lt"/>
              <a:buAutoNum type="arabicPeriod"/>
            </a:pPr>
            <a:r>
              <a:rPr lang="en-US" sz="2900"/>
              <a:t>Sentiment Analysis: The impact of public perception on agricultural production was explored, particularly noting Europe’s decline in agricultural production, which aligns with negative sentiments toward environmental impacts associated with farming.</a:t>
            </a:r>
          </a:p>
          <a:p>
            <a:pPr>
              <a:buFont typeface="+mj-lt"/>
              <a:buAutoNum type="arabicPeriod"/>
            </a:pPr>
            <a:r>
              <a:rPr lang="en-US" sz="2900"/>
              <a:t>Time Series Analysis: Time series plots were used to visualize the interaction between population growth and agricultural production globally, and forecasting techniques like Prophet were considered to predict future production trends.</a:t>
            </a:r>
          </a:p>
          <a:p>
            <a:pPr marL="0" indent="0">
              <a:buNone/>
            </a:pPr>
            <a:r>
              <a:rPr lang="en-US" sz="2900"/>
              <a:t>These analyses provided a comprehensive understanding of global agricultural dynamics, highlighting regional disparities, production trends, and the evolving relationship between food supply and population growth.</a:t>
            </a:r>
          </a:p>
          <a:p>
            <a:pPr marL="0" indent="0">
              <a:lnSpc>
                <a:spcPct val="120000"/>
              </a:lnSpc>
              <a:buNone/>
            </a:pPr>
            <a:endParaRPr lang="en-US"/>
          </a:p>
        </p:txBody>
      </p:sp>
    </p:spTree>
    <p:extLst>
      <p:ext uri="{BB962C8B-B14F-4D97-AF65-F5344CB8AC3E}">
        <p14:creationId xmlns:p14="http://schemas.microsoft.com/office/powerpoint/2010/main" val="66729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100" b="1"/>
              <a:t>Key Findings:</a:t>
            </a:r>
            <a:endParaRPr lang="en-US" sz="1100"/>
          </a:p>
          <a:p>
            <a:pPr>
              <a:buFont typeface="Arial" panose="020B0604020202020204" pitchFamily="34" charset="0"/>
              <a:buChar char="•"/>
            </a:pPr>
            <a:r>
              <a:rPr lang="en-US" sz="1100" b="1"/>
              <a:t>Meat Production:</a:t>
            </a:r>
            <a:r>
              <a:rPr lang="en-US" sz="1100"/>
              <a:t> Meat production showed the most significant increase globally, driven primarily by exponential growth in chicken production. 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Arial" panose="020B0604020202020204" pitchFamily="34" charset="0"/>
              <a:buChar char="•"/>
            </a:pPr>
            <a:r>
              <a:rPr lang="en-US" sz="1100" b="1"/>
              <a:t>Grain and Vegetable Production:</a:t>
            </a:r>
            <a:r>
              <a:rPr lang="en-US" sz="1100"/>
              <a:t> Grain production also increased, although at a slower rate compared to meat and similar to vegetables. This slower growth may be influenced by challenges such as land availability, crop rotation requirements, and climate variability affecting yield.</a:t>
            </a:r>
          </a:p>
          <a:p>
            <a:pPr>
              <a:buFont typeface="Arial" panose="020B0604020202020204" pitchFamily="34" charset="0"/>
              <a:buChar char="•"/>
            </a:pPr>
            <a:r>
              <a:rPr lang="en-US" sz="1100" b="1"/>
              <a:t>Minimal Growth in Other Categories:</a:t>
            </a:r>
            <a:r>
              <a:rPr lang="en-US" sz="1100"/>
              <a:t> Other agricultural categories, such as nuts, showed relatively modest increases, reflecting potentially slower adoption of advanced farming techniques or limited arable land.</a:t>
            </a:r>
          </a:p>
          <a:p>
            <a:pPr marL="0" indent="0">
              <a:buNone/>
            </a:pPr>
            <a:endParaRPr lang="en-US" sz="11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81642"/>
            <a:ext cx="5628018" cy="3261844"/>
          </a:xfrm>
          <a:prstGeom prst="rect">
            <a:avLst/>
          </a:prstGeom>
        </p:spPr>
      </p:pic>
    </p:spTree>
    <p:extLst>
      <p:ext uri="{BB962C8B-B14F-4D97-AF65-F5344CB8AC3E}">
        <p14:creationId xmlns:p14="http://schemas.microsoft.com/office/powerpoint/2010/main" val="230866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Detailed Observations:</a:t>
            </a:r>
            <a:endParaRPr lang="en-US" sz="1800"/>
          </a:p>
          <a:p>
            <a:pPr>
              <a:buFont typeface="Arial" panose="020B0604020202020204" pitchFamily="34" charset="0"/>
              <a:buChar char="•"/>
            </a:pPr>
            <a:r>
              <a:rPr lang="en-US" sz="180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742158"/>
            <a:ext cx="5628018" cy="3140811"/>
          </a:xfrm>
          <a:prstGeom prst="rect">
            <a:avLst/>
          </a:prstGeom>
        </p:spPr>
      </p:pic>
    </p:spTree>
    <p:extLst>
      <p:ext uri="{BB962C8B-B14F-4D97-AF65-F5344CB8AC3E}">
        <p14:creationId xmlns:p14="http://schemas.microsoft.com/office/powerpoint/2010/main" val="224448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a:bodyPr>
          <a:lstStyle/>
          <a:p>
            <a:pPr marL="0" indent="0">
              <a:buNone/>
            </a:pPr>
            <a:r>
              <a:rPr lang="en-US" b="1"/>
              <a:t>Implications:</a:t>
            </a:r>
            <a:endParaRPr lang="en-US"/>
          </a:p>
          <a:p>
            <a:pPr>
              <a:buFont typeface="Arial" panose="020B0604020202020204" pitchFamily="34" charset="0"/>
              <a:buChar char="•"/>
            </a:pPr>
            <a:r>
              <a:rPr lang="en-US"/>
              <a:t>The significant rise in chicken production suggests a shift in global consumption patterns, with potential implications for land use, feed supply chains, and environmental impact.</a:t>
            </a:r>
          </a:p>
          <a:p>
            <a:pPr>
              <a:buFont typeface="Arial" panose="020B0604020202020204" pitchFamily="34" charset="0"/>
              <a:buChar char="•"/>
            </a:pPr>
            <a:r>
              <a:rPr lang="en-US"/>
              <a:t>The modest growth in other food categories may signal constraints in agricultural innovation, regional differences in dietary preferences, or production limitations that could impact food security if not addressed.</a:t>
            </a:r>
          </a:p>
          <a:p>
            <a:pPr marL="0" indent="0">
              <a:buNone/>
            </a:pPr>
            <a:endParaRPr lang="en-US"/>
          </a:p>
        </p:txBody>
      </p:sp>
    </p:spTree>
    <p:extLst>
      <p:ext uri="{BB962C8B-B14F-4D97-AF65-F5344CB8AC3E}">
        <p14:creationId xmlns:p14="http://schemas.microsoft.com/office/powerpoint/2010/main" val="248695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795528" y="386930"/>
            <a:ext cx="10141799" cy="1300554"/>
          </a:xfrm>
        </p:spPr>
        <p:txBody>
          <a:bodyPr anchor="b">
            <a:normAutofit/>
          </a:bodyPr>
          <a:lstStyle/>
          <a:p>
            <a:r>
              <a:rPr lang="en-US" sz="2600">
                <a:latin typeface="Roboto" panose="02000000000000000000" pitchFamily="2" charset="0"/>
                <a:ea typeface="Roboto" panose="02000000000000000000" pitchFamily="2" charset="0"/>
                <a:cs typeface="Roboto" panose="02000000000000000000" pitchFamily="2" charset="0"/>
              </a:rPr>
              <a:t>2. </a:t>
            </a:r>
            <a:r>
              <a:rPr lang="en-US" sz="2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600" b="0" i="0">
                <a:effectLst/>
                <a:latin typeface="Roboto" panose="02000000000000000000" pitchFamily="2" charset="0"/>
                <a:ea typeface="Roboto" panose="02000000000000000000" pitchFamily="2" charset="0"/>
                <a:cs typeface="Roboto" panose="02000000000000000000" pitchFamily="2" charset="0"/>
              </a:rPr>
            </a:br>
            <a:endParaRPr lang="en-US" sz="260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821" y="2843192"/>
            <a:ext cx="4653224" cy="3077289"/>
          </a:xfrm>
          <a:prstGeom prst="rect">
            <a:avLst/>
          </a:prstGeom>
        </p:spPr>
      </p:pic>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Continental Variations:</a:t>
            </a:r>
            <a:r>
              <a:rPr lang="en-US" sz="1000"/>
              <a:t> 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Arial" panose="020B0604020202020204" pitchFamily="34" charset="0"/>
              <a:buChar char="•"/>
            </a:pPr>
            <a:r>
              <a:rPr lang="en-US" sz="1000" b="1"/>
              <a:t>Country-Level Differences:</a:t>
            </a:r>
            <a:r>
              <a:rPr lang="en-US" sz="1000"/>
              <a:t> 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Arial" panose="020B0604020202020204" pitchFamily="34" charset="0"/>
              <a:buChar char="•"/>
            </a:pPr>
            <a:r>
              <a:rPr lang="en-US" sz="1000" b="1"/>
              <a:t>Production Concentration:</a:t>
            </a:r>
            <a:r>
              <a:rPr lang="en-US" sz="1000"/>
              <a:t> 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0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79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Global Agricultural Production and Population Analysis</vt:lpstr>
      <vt:lpstr>Overview </vt:lpstr>
      <vt:lpstr>Data collection, cleanup, and exploration </vt:lpstr>
      <vt:lpstr>Data collection, cleanup, and exploration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Plan for Future Development</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revision>1</cp:revision>
  <dcterms:created xsi:type="dcterms:W3CDTF">2024-08-30T15:25:31Z</dcterms:created>
  <dcterms:modified xsi:type="dcterms:W3CDTF">2024-09-04T01:13:13Z</dcterms:modified>
</cp:coreProperties>
</file>